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66" r:id="rId3"/>
    <p:sldId id="439" r:id="rId4"/>
    <p:sldId id="501" r:id="rId5"/>
    <p:sldId id="491" r:id="rId6"/>
    <p:sldId id="502" r:id="rId7"/>
    <p:sldId id="495" r:id="rId8"/>
    <p:sldId id="494" r:id="rId9"/>
    <p:sldId id="499" r:id="rId10"/>
    <p:sldId id="504" r:id="rId11"/>
    <p:sldId id="490" r:id="rId12"/>
    <p:sldId id="474" r:id="rId13"/>
    <p:sldId id="400" r:id="rId14"/>
    <p:sldId id="42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60" autoAdjust="0"/>
    <p:restoredTop sz="85216" autoAdjust="0"/>
  </p:normalViewPr>
  <p:slideViewPr>
    <p:cSldViewPr>
      <p:cViewPr varScale="1">
        <p:scale>
          <a:sx n="99" d="100"/>
          <a:sy n="99" d="100"/>
        </p:scale>
        <p:origin x="174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5603ED-DD83-41D4-AB7D-A4F21222582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63C68-8F3B-471F-ABD4-ACFAB70C4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938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Steve Jensen</a:t>
            </a:r>
            <a:r>
              <a:rPr lang="en-US" baseline="0" dirty="0" smtClean="0"/>
              <a:t> – KE7GXC  - EC Clackamas County ARES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63C68-8F3B-471F-ABD4-ACFAB70C441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422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Steve Jensen</a:t>
            </a:r>
            <a:r>
              <a:rPr lang="en-US" baseline="0" dirty="0" smtClean="0"/>
              <a:t> – KE7GXC  - EC Clackamas County ARES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63C68-8F3B-471F-ABD4-ACFAB70C441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1909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Steve Jensen</a:t>
            </a:r>
            <a:r>
              <a:rPr lang="en-US" baseline="0" dirty="0" smtClean="0"/>
              <a:t> – KE7GXC  - EC Clackamas County ARES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63C68-8F3B-471F-ABD4-ACFAB70C441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9146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Steve Jensen</a:t>
            </a:r>
            <a:r>
              <a:rPr lang="en-US" baseline="0" dirty="0" smtClean="0"/>
              <a:t> – KE7GXC  - EC Clackamas County ARES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63C68-8F3B-471F-ABD4-ACFAB70C441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876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Steve Jensen</a:t>
            </a:r>
            <a:r>
              <a:rPr lang="en-US" baseline="0" dirty="0" smtClean="0"/>
              <a:t> – KE7GXC  - EC Clackamas County ARES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63C68-8F3B-471F-ABD4-ACFAB70C441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6741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Steve Jensen</a:t>
            </a:r>
            <a:r>
              <a:rPr lang="en-US" baseline="0" dirty="0" smtClean="0"/>
              <a:t> – KE7GXC  - EC Clackamas County ARES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63C68-8F3B-471F-ABD4-ACFAB70C441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09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Steve Jensen</a:t>
            </a:r>
            <a:r>
              <a:rPr lang="en-US" baseline="0" dirty="0" smtClean="0"/>
              <a:t> – KE7GXC  - EC Clackamas County ARES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63C68-8F3B-471F-ABD4-ACFAB70C441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907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Steve Jensen</a:t>
            </a:r>
            <a:r>
              <a:rPr lang="en-US" baseline="0" dirty="0" smtClean="0"/>
              <a:t> – KE7GXC  - EC Clackamas County ARES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63C68-8F3B-471F-ABD4-ACFAB70C441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06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Steve Jensen</a:t>
            </a:r>
            <a:r>
              <a:rPr lang="en-US" baseline="0" dirty="0" smtClean="0"/>
              <a:t> – KE7GXC  - EC Clackamas County ARES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63C68-8F3B-471F-ABD4-ACFAB70C44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Steve Jensen</a:t>
            </a:r>
            <a:r>
              <a:rPr lang="en-US" baseline="0" dirty="0" smtClean="0"/>
              <a:t> – KE7GXC  - EC Clackamas County ARES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63C68-8F3B-471F-ABD4-ACFAB70C441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8283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Steve Jensen</a:t>
            </a:r>
            <a:r>
              <a:rPr lang="en-US" baseline="0" dirty="0" smtClean="0"/>
              <a:t> – KE7GXC  - EC Clackamas County ARES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63C68-8F3B-471F-ABD4-ACFAB70C441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49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Steve Jensen</a:t>
            </a:r>
            <a:r>
              <a:rPr lang="en-US" baseline="0" dirty="0" smtClean="0"/>
              <a:t> – KE7GXC  - EC Clackamas County ARES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63C68-8F3B-471F-ABD4-ACFAB70C441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6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Steve Jensen</a:t>
            </a:r>
            <a:r>
              <a:rPr lang="en-US" baseline="0" dirty="0" smtClean="0"/>
              <a:t> – KE7GXC  - EC Clackamas County ARES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63C68-8F3B-471F-ABD4-ACFAB70C441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486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Steve Jensen</a:t>
            </a:r>
            <a:r>
              <a:rPr lang="en-US" baseline="0" dirty="0" smtClean="0"/>
              <a:t> – KE7GXC  - EC Clackamas County ARES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63C68-8F3B-471F-ABD4-ACFAB70C441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145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1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09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631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029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52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41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854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7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37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158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34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6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0"/>
            <a:ext cx="7772400" cy="5562600"/>
          </a:xfrm>
        </p:spPr>
        <p:txBody>
          <a:bodyPr>
            <a:normAutofit/>
          </a:bodyPr>
          <a:lstStyle/>
          <a:p>
            <a:r>
              <a:rPr lang="en-US" b="1" dirty="0"/>
              <a:t>CARES </a:t>
            </a:r>
            <a:r>
              <a:rPr lang="en-US" b="1" dirty="0" smtClean="0"/>
              <a:t>Monthly Meeting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Steve Jensen KE7GXC</a:t>
            </a:r>
            <a:br>
              <a:rPr lang="en-US" dirty="0" smtClean="0"/>
            </a:br>
            <a:r>
              <a:rPr lang="en-US" dirty="0" smtClean="0"/>
              <a:t>Emergency Coordinator</a:t>
            </a:r>
            <a:br>
              <a:rPr lang="en-US" dirty="0" smtClean="0"/>
            </a:br>
            <a:r>
              <a:rPr lang="en-US" dirty="0" smtClean="0"/>
              <a:t> Clackamas County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CARES-EC@clackamasares.org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4724400"/>
            <a:ext cx="6400800" cy="914400"/>
          </a:xfrm>
        </p:spPr>
        <p:txBody>
          <a:bodyPr>
            <a:normAutofit fontScale="62500" lnSpcReduction="20000"/>
          </a:bodyPr>
          <a:lstStyle/>
          <a:p>
            <a:endParaRPr lang="en-US" sz="4800" b="1" dirty="0">
              <a:solidFill>
                <a:schemeClr val="tx1"/>
              </a:solidFill>
            </a:endParaRPr>
          </a:p>
          <a:p>
            <a:r>
              <a:rPr lang="en-US" sz="4800" b="1" dirty="0" smtClean="0">
                <a:solidFill>
                  <a:schemeClr val="tx1"/>
                </a:solidFill>
              </a:rPr>
              <a:t>April-2026</a:t>
            </a:r>
            <a:endParaRPr lang="en-US" sz="4800" b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838200"/>
            <a:ext cx="1314450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56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228601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CARES </a:t>
            </a:r>
            <a:r>
              <a:rPr lang="en-US" b="1" smtClean="0"/>
              <a:t>Monthly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1524000"/>
            <a:ext cx="8229600" cy="5105400"/>
          </a:xfrm>
        </p:spPr>
        <p:txBody>
          <a:bodyPr>
            <a:noAutofit/>
          </a:bodyPr>
          <a:lstStyle/>
          <a:p>
            <a:endParaRPr lang="en-US" sz="1200" b="1" dirty="0">
              <a:solidFill>
                <a:schemeClr val="tx1"/>
              </a:solidFill>
            </a:endParaRPr>
          </a:p>
          <a:p>
            <a:endParaRPr lang="en-US" sz="6000" b="1" dirty="0">
              <a:solidFill>
                <a:schemeClr val="tx1"/>
              </a:solidFill>
            </a:endParaRPr>
          </a:p>
          <a:p>
            <a:r>
              <a:rPr lang="en-US" sz="6000" b="1" dirty="0">
                <a:solidFill>
                  <a:schemeClr val="tx1"/>
                </a:solidFill>
              </a:rPr>
              <a:t>Questions?</a:t>
            </a:r>
          </a:p>
          <a:p>
            <a:endParaRPr lang="en-US" sz="6000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5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228601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CARES </a:t>
            </a:r>
            <a:r>
              <a:rPr lang="en-US" b="1" smtClean="0"/>
              <a:t>Monthly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524000"/>
            <a:ext cx="10287000" cy="5105400"/>
          </a:xfrm>
        </p:spPr>
        <p:txBody>
          <a:bodyPr>
            <a:noAutofit/>
          </a:bodyPr>
          <a:lstStyle/>
          <a:p>
            <a:endParaRPr lang="en-US" sz="1200" b="1" dirty="0">
              <a:solidFill>
                <a:schemeClr val="tx1"/>
              </a:solidFill>
            </a:endParaRPr>
          </a:p>
          <a:p>
            <a:r>
              <a:rPr lang="en-US" sz="6000" b="1" dirty="0">
                <a:solidFill>
                  <a:schemeClr val="tx1"/>
                </a:solidFill>
              </a:rPr>
              <a:t>CCDM Full Exercise </a:t>
            </a:r>
          </a:p>
          <a:p>
            <a:r>
              <a:rPr lang="en-US" sz="6000" b="1" smtClean="0">
                <a:solidFill>
                  <a:schemeClr val="tx1"/>
                </a:solidFill>
              </a:rPr>
              <a:t>Mount </a:t>
            </a:r>
            <a:r>
              <a:rPr lang="en-US" sz="6000" b="1" dirty="0">
                <a:solidFill>
                  <a:schemeClr val="tx1"/>
                </a:solidFill>
              </a:rPr>
              <a:t>Hood Great Escape</a:t>
            </a:r>
          </a:p>
          <a:p>
            <a:endParaRPr lang="en-US" sz="6000" b="1" dirty="0">
              <a:solidFill>
                <a:schemeClr val="tx1"/>
              </a:solidFill>
            </a:endParaRPr>
          </a:p>
          <a:p>
            <a:r>
              <a:rPr lang="en-US" sz="6000" b="1" dirty="0" smtClean="0">
                <a:solidFill>
                  <a:schemeClr val="tx1"/>
                </a:solidFill>
              </a:rPr>
              <a:t>Aaron CCDM</a:t>
            </a:r>
            <a:endParaRPr lang="en-US" sz="6000" b="1" dirty="0">
              <a:solidFill>
                <a:schemeClr val="tx1"/>
              </a:solidFill>
            </a:endParaRPr>
          </a:p>
          <a:p>
            <a:endParaRPr lang="en-US" sz="6000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7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228601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CARES </a:t>
            </a:r>
            <a:r>
              <a:rPr lang="en-US" b="1" smtClean="0"/>
              <a:t>Monthly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1524000"/>
            <a:ext cx="8229600" cy="5105400"/>
          </a:xfrm>
        </p:spPr>
        <p:txBody>
          <a:bodyPr>
            <a:noAutofit/>
          </a:bodyPr>
          <a:lstStyle/>
          <a:p>
            <a:endParaRPr lang="en-US" sz="1200" b="1" dirty="0">
              <a:solidFill>
                <a:schemeClr val="tx1"/>
              </a:solidFill>
            </a:endParaRPr>
          </a:p>
          <a:p>
            <a:endParaRPr lang="en-US" sz="6000" b="1" dirty="0">
              <a:solidFill>
                <a:schemeClr val="tx1"/>
              </a:solidFill>
            </a:endParaRPr>
          </a:p>
          <a:p>
            <a:r>
              <a:rPr lang="en-US" sz="6000" b="1" dirty="0">
                <a:solidFill>
                  <a:schemeClr val="tx1"/>
                </a:solidFill>
              </a:rPr>
              <a:t>Questions?</a:t>
            </a:r>
          </a:p>
          <a:p>
            <a:endParaRPr lang="en-US" sz="6000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20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228601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CARES </a:t>
            </a:r>
            <a:r>
              <a:rPr lang="en-US" b="1" smtClean="0"/>
              <a:t>Monthly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1524000"/>
            <a:ext cx="8229600" cy="5105400"/>
          </a:xfrm>
        </p:spPr>
        <p:txBody>
          <a:bodyPr>
            <a:noAutofit/>
          </a:bodyPr>
          <a:lstStyle/>
          <a:p>
            <a:endParaRPr lang="en-US" sz="1200" b="1" dirty="0">
              <a:solidFill>
                <a:schemeClr val="tx1"/>
              </a:solidFill>
            </a:endParaRPr>
          </a:p>
          <a:p>
            <a:r>
              <a:rPr lang="en-US" sz="6000" b="1" dirty="0">
                <a:solidFill>
                  <a:schemeClr val="tx1"/>
                </a:solidFill>
              </a:rPr>
              <a:t>Questions?</a:t>
            </a:r>
          </a:p>
          <a:p>
            <a:endParaRPr lang="en-US" sz="6000" b="1" dirty="0">
              <a:solidFill>
                <a:schemeClr val="tx1"/>
              </a:solidFill>
            </a:endParaRPr>
          </a:p>
          <a:p>
            <a:r>
              <a:rPr lang="en-US" sz="6000" b="1" dirty="0">
                <a:solidFill>
                  <a:schemeClr val="tx1"/>
                </a:solidFill>
              </a:rPr>
              <a:t>Other announcements?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Steve Jensen – KE7GXC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EC Clackamas County ARES </a:t>
            </a:r>
            <a:r>
              <a:rPr lang="en-US" sz="2400"/>
              <a:t/>
            </a:r>
            <a:br>
              <a:rPr lang="en-US" sz="2400"/>
            </a:br>
            <a:r>
              <a:rPr lang="en-US" sz="2400">
                <a:solidFill>
                  <a:schemeClr val="tx1"/>
                </a:solidFill>
              </a:rPr>
              <a:t>CARES-EC@clackamasares.org</a:t>
            </a:r>
            <a:r>
              <a:rPr lang="en-US" dirty="0"/>
              <a:t/>
            </a:r>
            <a:br>
              <a:rPr lang="en-US" dirty="0"/>
            </a:br>
            <a:endParaRPr lang="en-US" b="1" dirty="0" smtClean="0">
              <a:solidFill>
                <a:schemeClr val="tx1"/>
              </a:solidFill>
            </a:endParaRPr>
          </a:p>
          <a:p>
            <a:endParaRPr 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09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228601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CARES </a:t>
            </a:r>
            <a:r>
              <a:rPr lang="en-US" b="1" smtClean="0"/>
              <a:t>Monthly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1524000"/>
            <a:ext cx="8229600" cy="5105400"/>
          </a:xfrm>
        </p:spPr>
        <p:txBody>
          <a:bodyPr>
            <a:noAutofit/>
          </a:bodyPr>
          <a:lstStyle/>
          <a:p>
            <a:pPr algn="l"/>
            <a:r>
              <a:rPr lang="en-US" sz="6000" b="1" dirty="0" smtClean="0">
                <a:solidFill>
                  <a:schemeClr val="tx1"/>
                </a:solidFill>
              </a:rPr>
              <a:t>Tonight:</a:t>
            </a:r>
          </a:p>
          <a:p>
            <a:pPr lvl="1" algn="l"/>
            <a:r>
              <a:rPr lang="en-US" sz="5600" b="1" dirty="0" smtClean="0">
                <a:solidFill>
                  <a:schemeClr val="tx1"/>
                </a:solidFill>
              </a:rPr>
              <a:t>Fire </a:t>
            </a:r>
            <a:r>
              <a:rPr lang="en-US" sz="5600" b="1" dirty="0" err="1" smtClean="0">
                <a:solidFill>
                  <a:schemeClr val="tx1"/>
                </a:solidFill>
              </a:rPr>
              <a:t>Dept</a:t>
            </a:r>
            <a:r>
              <a:rPr lang="en-US" sz="5600" b="1" dirty="0" smtClean="0">
                <a:solidFill>
                  <a:schemeClr val="tx1"/>
                </a:solidFill>
              </a:rPr>
              <a:t> Operations</a:t>
            </a:r>
          </a:p>
          <a:p>
            <a:pPr lvl="1" algn="l"/>
            <a:endParaRPr lang="en-US" sz="5600" b="1" dirty="0" smtClean="0">
              <a:solidFill>
                <a:schemeClr val="tx1"/>
              </a:solidFill>
            </a:endParaRPr>
          </a:p>
          <a:p>
            <a:pPr lvl="1" algn="l"/>
            <a:r>
              <a:rPr lang="en-US" sz="5600" b="1" dirty="0" smtClean="0">
                <a:solidFill>
                  <a:schemeClr val="tx1"/>
                </a:solidFill>
              </a:rPr>
              <a:t>Joe Wieland</a:t>
            </a:r>
          </a:p>
          <a:p>
            <a:pPr lvl="1" algn="l"/>
            <a:r>
              <a:rPr lang="en-US" sz="5600" b="1" dirty="0" smtClean="0">
                <a:solidFill>
                  <a:schemeClr val="tx1"/>
                </a:solidFill>
              </a:rPr>
              <a:t>EM from TVF&amp;R</a:t>
            </a:r>
            <a:endParaRPr lang="en-US" sz="5600" b="1" dirty="0">
              <a:solidFill>
                <a:schemeClr val="tx1"/>
              </a:solidFill>
            </a:endParaRPr>
          </a:p>
          <a:p>
            <a:pPr algn="l"/>
            <a:endParaRPr lang="en-US" sz="6000" b="1" dirty="0">
              <a:solidFill>
                <a:schemeClr val="tx1"/>
              </a:solidFill>
            </a:endParaRPr>
          </a:p>
          <a:p>
            <a:pPr algn="l"/>
            <a:endParaRPr lang="en-US" sz="6000" b="1" dirty="0" smtClean="0">
              <a:solidFill>
                <a:schemeClr val="tx1"/>
              </a:solidFill>
            </a:endParaRPr>
          </a:p>
          <a:p>
            <a:endParaRPr lang="en-US" sz="6000" b="1" dirty="0">
              <a:solidFill>
                <a:schemeClr val="tx1"/>
              </a:solidFill>
            </a:endParaRPr>
          </a:p>
          <a:p>
            <a:endParaRPr lang="en-US" sz="6000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0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228601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/>
              <a:t>CARES Monthly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524000"/>
            <a:ext cx="10058400" cy="5181600"/>
          </a:xfrm>
        </p:spPr>
        <p:txBody>
          <a:bodyPr>
            <a:noAutofit/>
          </a:bodyPr>
          <a:lstStyle/>
          <a:p>
            <a:pPr algn="l">
              <a:spcBef>
                <a:spcPts val="1800"/>
              </a:spcBef>
              <a:spcAft>
                <a:spcPts val="600"/>
              </a:spcAft>
            </a:pPr>
            <a:r>
              <a:rPr lang="en-US" sz="3600" b="1" dirty="0" smtClean="0">
                <a:solidFill>
                  <a:schemeClr val="tx1"/>
                </a:solidFill>
              </a:rPr>
              <a:t>Technology:</a:t>
            </a:r>
          </a:p>
          <a:p>
            <a:pPr marL="457200" indent="-457200" algn="l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Join the "</a:t>
            </a:r>
            <a:r>
              <a:rPr lang="en-US" sz="2800" b="1" dirty="0" err="1">
                <a:solidFill>
                  <a:schemeClr val="tx1"/>
                </a:solidFill>
              </a:rPr>
              <a:t>ClackamasARES</a:t>
            </a:r>
            <a:r>
              <a:rPr lang="en-US" sz="2800" b="1" dirty="0">
                <a:solidFill>
                  <a:schemeClr val="tx1"/>
                </a:solidFill>
              </a:rPr>
              <a:t>" </a:t>
            </a:r>
            <a:r>
              <a:rPr lang="en-US" sz="2800" b="1" dirty="0" smtClean="0">
                <a:solidFill>
                  <a:schemeClr val="tx1"/>
                </a:solidFill>
              </a:rPr>
              <a:t>and </a:t>
            </a:r>
            <a:r>
              <a:rPr lang="en-US" sz="2800" b="1" dirty="0" err="1" smtClean="0">
                <a:solidFill>
                  <a:schemeClr val="tx1"/>
                </a:solidFill>
              </a:rPr>
              <a:t>CARESTech</a:t>
            </a:r>
            <a:r>
              <a:rPr lang="en-US" sz="2800" b="1" dirty="0" smtClean="0">
                <a:solidFill>
                  <a:schemeClr val="tx1"/>
                </a:solidFill>
              </a:rPr>
              <a:t> groups </a:t>
            </a:r>
            <a:r>
              <a:rPr lang="en-US" sz="2800" b="1" dirty="0">
                <a:solidFill>
                  <a:schemeClr val="tx1"/>
                </a:solidFill>
              </a:rPr>
              <a:t>in groups.io </a:t>
            </a:r>
            <a:endParaRPr lang="en-US" sz="2800" b="1" dirty="0">
              <a:solidFill>
                <a:srgbClr val="FF0000"/>
              </a:solidFill>
            </a:endParaRP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ClackamasARES@groups.io 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CAREStech@groups.io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2" algn="l"/>
            <a:endParaRPr lang="en-US" sz="2800" b="1" dirty="0" smtClean="0">
              <a:solidFill>
                <a:srgbClr val="FF0000"/>
              </a:solidFill>
            </a:endParaRPr>
          </a:p>
          <a:p>
            <a:pPr marL="457200" indent="-457200" algn="l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chemeClr val="tx1"/>
                </a:solidFill>
              </a:rPr>
              <a:t>Participate !</a:t>
            </a:r>
          </a:p>
          <a:p>
            <a:pPr marL="914400" lvl="1" indent="-457200" algn="l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CARES </a:t>
            </a:r>
            <a:r>
              <a:rPr lang="en-US" b="1" dirty="0">
                <a:solidFill>
                  <a:schemeClr val="tx1"/>
                </a:solidFill>
              </a:rPr>
              <a:t>tech zoom call Tuesdays @ 4pm</a:t>
            </a:r>
          </a:p>
        </p:txBody>
      </p:sp>
    </p:spTree>
    <p:extLst>
      <p:ext uri="{BB962C8B-B14F-4D97-AF65-F5344CB8AC3E}">
        <p14:creationId xmlns:p14="http://schemas.microsoft.com/office/powerpoint/2010/main" val="129530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228601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CARES </a:t>
            </a:r>
            <a:r>
              <a:rPr lang="en-US" b="1" smtClean="0"/>
              <a:t>Monthly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524000"/>
            <a:ext cx="9906000" cy="5105400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chemeClr val="tx1"/>
                </a:solidFill>
              </a:rPr>
              <a:t>CARES </a:t>
            </a:r>
            <a:r>
              <a:rPr lang="en-US" sz="3600" b="1" dirty="0">
                <a:solidFill>
                  <a:schemeClr val="tx1"/>
                </a:solidFill>
              </a:rPr>
              <a:t>website 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 lvl="2" algn="l"/>
            <a:endParaRPr lang="en-US" sz="3600" b="1" dirty="0">
              <a:solidFill>
                <a:schemeClr val="tx1"/>
              </a:solidFill>
            </a:endParaRPr>
          </a:p>
          <a:p>
            <a:pPr lvl="1" algn="l"/>
            <a:r>
              <a:rPr lang="en-US" sz="3600" b="1" dirty="0" smtClean="0">
                <a:solidFill>
                  <a:schemeClr val="tx1"/>
                </a:solidFill>
              </a:rPr>
              <a:t>Please check it periodically for news items, etc.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228601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CARES </a:t>
            </a:r>
            <a:r>
              <a:rPr lang="en-US" b="1" smtClean="0"/>
              <a:t>Monthly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524000"/>
            <a:ext cx="9906000" cy="5105400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chemeClr val="tx1"/>
                </a:solidFill>
              </a:rPr>
              <a:t>ORRC tidy </a:t>
            </a:r>
            <a:r>
              <a:rPr lang="en-US" sz="3600" b="1" dirty="0">
                <a:solidFill>
                  <a:schemeClr val="tx1"/>
                </a:solidFill>
              </a:rPr>
              <a:t>up </a:t>
            </a:r>
            <a:r>
              <a:rPr lang="en-US" sz="3600" b="1" dirty="0" smtClean="0">
                <a:solidFill>
                  <a:schemeClr val="tx1"/>
                </a:solidFill>
              </a:rPr>
              <a:t>coordination of CARES repeaters:</a:t>
            </a:r>
            <a:endParaRPr lang="en-US" sz="3600" b="1" dirty="0">
              <a:solidFill>
                <a:schemeClr val="tx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tx1"/>
              </a:solidFill>
            </a:endParaRP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CLAC 7 Highland Butte KD7ZDO 441.900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tx1"/>
              </a:solidFill>
            </a:endParaRP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CLAC 8 Crutcher Bench KD7ZDO 440.125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tx1"/>
              </a:solidFill>
            </a:endParaRP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CLAC 11 </a:t>
            </a:r>
            <a:r>
              <a:rPr lang="en-US" sz="2000" b="1" dirty="0" smtClean="0">
                <a:solidFill>
                  <a:schemeClr val="tx1"/>
                </a:solidFill>
              </a:rPr>
              <a:t>KD7ZDO 146.800</a:t>
            </a:r>
            <a:endParaRPr lang="en-US" sz="2000" b="1" dirty="0">
              <a:solidFill>
                <a:schemeClr val="tx1"/>
              </a:solidFill>
            </a:endParaRP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tx1"/>
              </a:solidFill>
            </a:endParaRP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OC 1 Boynton W7ZRS </a:t>
            </a:r>
            <a:r>
              <a:rPr lang="en-US" sz="2000" b="1" dirty="0" smtClean="0">
                <a:solidFill>
                  <a:schemeClr val="tx1"/>
                </a:solidFill>
              </a:rPr>
              <a:t>442.075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tx1"/>
              </a:solidFill>
            </a:endParaRP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tx1"/>
                </a:solidFill>
              </a:rPr>
              <a:t>Suncrest West </a:t>
            </a:r>
            <a:r>
              <a:rPr lang="en-US" sz="2000" b="1" dirty="0">
                <a:solidFill>
                  <a:schemeClr val="tx1"/>
                </a:solidFill>
              </a:rPr>
              <a:t>Linn  </a:t>
            </a:r>
            <a:r>
              <a:rPr lang="en-US" sz="2000" b="1" dirty="0" smtClean="0">
                <a:solidFill>
                  <a:schemeClr val="tx1"/>
                </a:solidFill>
              </a:rPr>
              <a:t>(FM voice, Winlink &amp; link to LO 1) under construction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50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228601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CARES </a:t>
            </a:r>
            <a:r>
              <a:rPr lang="en-US" b="1" smtClean="0"/>
              <a:t>Monthly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524000"/>
            <a:ext cx="9829800" cy="51054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>
                <a:solidFill>
                  <a:schemeClr val="tx1"/>
                </a:solidFill>
              </a:rPr>
              <a:t>Upcoming CARES - 2</a:t>
            </a:r>
            <a:r>
              <a:rPr lang="en-US" sz="3600" b="1" baseline="30000" dirty="0" smtClean="0">
                <a:solidFill>
                  <a:schemeClr val="tx1"/>
                </a:solidFill>
              </a:rPr>
              <a:t>nd</a:t>
            </a:r>
            <a:r>
              <a:rPr lang="en-US" sz="3600" b="1" dirty="0" smtClean="0">
                <a:solidFill>
                  <a:schemeClr val="tx1"/>
                </a:solidFill>
              </a:rPr>
              <a:t> Saturday training class:</a:t>
            </a:r>
            <a:endParaRPr lang="en-US" sz="3600" b="1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</a:pPr>
            <a:endParaRPr lang="en-US" sz="2800" b="1" dirty="0">
              <a:solidFill>
                <a:schemeClr val="tx1"/>
              </a:solidFill>
            </a:endParaRPr>
          </a:p>
          <a:p>
            <a:pPr marL="457200" indent="-45720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tx1"/>
              </a:solidFill>
            </a:endParaRPr>
          </a:p>
          <a:p>
            <a:pPr marL="457200" indent="-4572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chemeClr val="tx1"/>
                </a:solidFill>
              </a:rPr>
              <a:t>This month: 	DC Power for Hams</a:t>
            </a:r>
          </a:p>
          <a:p>
            <a:pPr marL="914400" lvl="1" indent="-4572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Presenter: Steve KE7GXC (me) </a:t>
            </a:r>
          </a:p>
          <a:p>
            <a:pPr marL="914400" lvl="1" indent="-4572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CCC </a:t>
            </a:r>
            <a:r>
              <a:rPr lang="en-US" b="1" dirty="0">
                <a:solidFill>
                  <a:schemeClr val="tx1"/>
                </a:solidFill>
              </a:rPr>
              <a:t>– Niemeyer </a:t>
            </a:r>
            <a:r>
              <a:rPr lang="en-US" b="1" dirty="0" smtClean="0">
                <a:solidFill>
                  <a:schemeClr val="tx1"/>
                </a:solidFill>
              </a:rPr>
              <a:t>building N141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tx1"/>
              </a:solidFill>
            </a:endParaRPr>
          </a:p>
          <a:p>
            <a:pPr algn="l"/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44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228601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CARES </a:t>
            </a:r>
            <a:r>
              <a:rPr lang="en-US" b="1" smtClean="0"/>
              <a:t>Monthly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524000"/>
            <a:ext cx="9753600" cy="5105400"/>
          </a:xfrm>
        </p:spPr>
        <p:txBody>
          <a:bodyPr>
            <a:noAutofit/>
          </a:bodyPr>
          <a:lstStyle/>
          <a:p>
            <a:pPr algn="l">
              <a:spcBef>
                <a:spcPts val="600"/>
              </a:spcBef>
            </a:pPr>
            <a:r>
              <a:rPr lang="en-US" sz="3600" b="1" dirty="0" smtClean="0">
                <a:solidFill>
                  <a:schemeClr val="tx1"/>
                </a:solidFill>
              </a:rPr>
              <a:t>CCDM – eight laptops received 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600" b="1" dirty="0">
              <a:solidFill>
                <a:schemeClr val="tx1"/>
              </a:solidFill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Thank you CCDM !!!!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Software installation will begin soon –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Target:	pairing with “orange” kits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tx1"/>
              </a:solidFill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If you get one for use with your assigned orange kit – please test </a:t>
            </a:r>
            <a:r>
              <a:rPr lang="en-US" sz="2800" b="1" dirty="0">
                <a:solidFill>
                  <a:schemeClr val="tx1"/>
                </a:solidFill>
              </a:rPr>
              <a:t>for </a:t>
            </a:r>
            <a:r>
              <a:rPr lang="en-US" sz="2800" b="1" dirty="0" smtClean="0">
                <a:solidFill>
                  <a:schemeClr val="tx1"/>
                </a:solidFill>
              </a:rPr>
              <a:t>proper function, i.e. Winlink &amp; DigiRig</a:t>
            </a:r>
            <a:endParaRPr lang="en-US" sz="2800" b="1" dirty="0">
              <a:solidFill>
                <a:schemeClr val="tx1"/>
              </a:solidFill>
            </a:endParaRPr>
          </a:p>
          <a:p>
            <a:pPr algn="l"/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92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228601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CARES </a:t>
            </a:r>
            <a:r>
              <a:rPr lang="en-US" b="1" smtClean="0"/>
              <a:t>Monthly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1524000"/>
            <a:ext cx="8229600" cy="5105400"/>
          </a:xfrm>
        </p:spPr>
        <p:txBody>
          <a:bodyPr>
            <a:noAutofit/>
          </a:bodyPr>
          <a:lstStyle/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chemeClr val="tx1"/>
                </a:solidFill>
              </a:rPr>
              <a:t>CCDM – badge update: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chemeClr val="tx1"/>
              </a:solidFill>
            </a:endParaRPr>
          </a:p>
          <a:p>
            <a:pPr lvl="1" algn="l"/>
            <a:r>
              <a:rPr lang="en-US" b="1" dirty="0" smtClean="0">
                <a:solidFill>
                  <a:schemeClr val="tx1"/>
                </a:solidFill>
              </a:rPr>
              <a:t>New badges </a:t>
            </a:r>
            <a:r>
              <a:rPr lang="en-US" b="1" dirty="0">
                <a:solidFill>
                  <a:schemeClr val="tx1"/>
                </a:solidFill>
              </a:rPr>
              <a:t>will </a:t>
            </a:r>
            <a:r>
              <a:rPr lang="en-US" b="1" dirty="0" smtClean="0">
                <a:solidFill>
                  <a:schemeClr val="tx1"/>
                </a:solidFill>
              </a:rPr>
              <a:t>have:    “must </a:t>
            </a:r>
            <a:r>
              <a:rPr lang="en-US" b="1" dirty="0">
                <a:solidFill>
                  <a:schemeClr val="tx1"/>
                </a:solidFill>
              </a:rPr>
              <a:t>be </a:t>
            </a:r>
            <a:r>
              <a:rPr lang="en-US" b="1" dirty="0" smtClean="0">
                <a:solidFill>
                  <a:schemeClr val="tx1"/>
                </a:solidFill>
              </a:rPr>
              <a:t>escorted”</a:t>
            </a:r>
          </a:p>
          <a:p>
            <a:pPr lvl="1" algn="l"/>
            <a:endParaRPr lang="en-US" b="1" dirty="0" smtClean="0">
              <a:solidFill>
                <a:schemeClr val="tx1"/>
              </a:solidFill>
            </a:endParaRPr>
          </a:p>
          <a:p>
            <a:pPr lvl="1" algn="l"/>
            <a:r>
              <a:rPr lang="en-US" b="1" dirty="0" smtClean="0">
                <a:solidFill>
                  <a:schemeClr val="tx1"/>
                </a:solidFill>
              </a:rPr>
              <a:t>(As </a:t>
            </a:r>
            <a:r>
              <a:rPr lang="en-US" b="1" dirty="0">
                <a:solidFill>
                  <a:schemeClr val="tx1"/>
                </a:solidFill>
              </a:rPr>
              <a:t>opposed to the another designations that we've had in the </a:t>
            </a:r>
            <a:r>
              <a:rPr lang="en-US" b="1" dirty="0" smtClean="0">
                <a:solidFill>
                  <a:schemeClr val="tx1"/>
                </a:solidFill>
              </a:rPr>
              <a:t>past:  V, C, etc.)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sz="12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1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228601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CARES </a:t>
            </a:r>
            <a:r>
              <a:rPr lang="en-US" b="1" smtClean="0"/>
              <a:t>Monthly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524000"/>
            <a:ext cx="10591800" cy="5105400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600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chemeClr val="tx1"/>
                </a:solidFill>
              </a:rPr>
              <a:t>Reminder: Check / test </a:t>
            </a:r>
            <a:r>
              <a:rPr lang="en-US" sz="3600" b="1" dirty="0">
                <a:solidFill>
                  <a:schemeClr val="tx1"/>
                </a:solidFill>
              </a:rPr>
              <a:t>and charge your batteries </a:t>
            </a:r>
            <a:r>
              <a:rPr lang="en-US" sz="3600" b="1" dirty="0" smtClean="0">
                <a:solidFill>
                  <a:schemeClr val="tx1"/>
                </a:solidFill>
              </a:rPr>
              <a:t>!!!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6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chemeClr val="tx1"/>
                </a:solidFill>
              </a:rPr>
              <a:t>Recycle old / failed AGM &amp; Gel batteries – CARES</a:t>
            </a:r>
          </a:p>
          <a:p>
            <a:pPr marL="1371600" lvl="2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No liquid acid please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Work with your AEC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tx1"/>
              </a:solidFill>
            </a:endParaRP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Contact: Steve KE7GXC (me)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tx1"/>
              </a:solidFill>
            </a:endParaRPr>
          </a:p>
          <a:p>
            <a:endParaRPr lang="en-US" sz="12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75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228601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CARES </a:t>
            </a:r>
            <a:r>
              <a:rPr lang="en-US" b="1" smtClean="0"/>
              <a:t>Monthly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524000"/>
            <a:ext cx="9677400" cy="5105400"/>
          </a:xfrm>
        </p:spPr>
        <p:txBody>
          <a:bodyPr>
            <a:noAutofit/>
          </a:bodyPr>
          <a:lstStyle/>
          <a:p>
            <a:pPr marL="457200" indent="-4572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chemeClr val="tx1"/>
                </a:solidFill>
              </a:rPr>
              <a:t>Legacy hospitals</a:t>
            </a:r>
          </a:p>
          <a:p>
            <a:pPr marL="457200" indent="-45720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914400" lvl="1" indent="-4572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A </a:t>
            </a:r>
            <a:r>
              <a:rPr lang="en-US" b="1" dirty="0">
                <a:solidFill>
                  <a:schemeClr val="tx1"/>
                </a:solidFill>
              </a:rPr>
              <a:t>team of </a:t>
            </a:r>
            <a:r>
              <a:rPr lang="en-US" b="1" dirty="0" smtClean="0">
                <a:solidFill>
                  <a:schemeClr val="tx1"/>
                </a:solidFill>
              </a:rPr>
              <a:t>Shell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smtClean="0">
                <a:solidFill>
                  <a:schemeClr val="tx1"/>
                </a:solidFill>
              </a:rPr>
              <a:t>Glen </a:t>
            </a:r>
            <a:r>
              <a:rPr lang="en-US" b="1" dirty="0">
                <a:solidFill>
                  <a:schemeClr val="tx1"/>
                </a:solidFill>
              </a:rPr>
              <a:t>and I </a:t>
            </a:r>
            <a:r>
              <a:rPr lang="en-US" b="1" dirty="0" smtClean="0">
                <a:solidFill>
                  <a:schemeClr val="tx1"/>
                </a:solidFill>
              </a:rPr>
              <a:t>-- had </a:t>
            </a:r>
            <a:r>
              <a:rPr lang="en-US" b="1" dirty="0">
                <a:solidFill>
                  <a:schemeClr val="tx1"/>
                </a:solidFill>
              </a:rPr>
              <a:t>a really good visit with Legacy Tualatin Hospital emergency manager and </a:t>
            </a:r>
            <a:r>
              <a:rPr lang="en-US" b="1" dirty="0" smtClean="0">
                <a:solidFill>
                  <a:schemeClr val="tx1"/>
                </a:solidFill>
              </a:rPr>
              <a:t>their ham </a:t>
            </a:r>
            <a:r>
              <a:rPr lang="en-US" b="1" dirty="0">
                <a:solidFill>
                  <a:schemeClr val="tx1"/>
                </a:solidFill>
              </a:rPr>
              <a:t>radio </a:t>
            </a:r>
            <a:r>
              <a:rPr lang="en-US" b="1" dirty="0" smtClean="0">
                <a:solidFill>
                  <a:schemeClr val="tx1"/>
                </a:solidFill>
              </a:rPr>
              <a:t>operator</a:t>
            </a:r>
          </a:p>
          <a:p>
            <a:pPr marL="914400" lvl="1" indent="-45720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1"/>
              </a:solidFill>
            </a:endParaRPr>
          </a:p>
          <a:p>
            <a:pPr marL="914400" lvl="1" indent="-4572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Thanks </a:t>
            </a:r>
            <a:r>
              <a:rPr lang="en-US" b="1" dirty="0">
                <a:solidFill>
                  <a:schemeClr val="tx1"/>
                </a:solidFill>
              </a:rPr>
              <a:t>to Shell KI7MDE for his efforts in developing connection with </a:t>
            </a:r>
            <a:r>
              <a:rPr lang="en-US" b="1" dirty="0" smtClean="0">
                <a:solidFill>
                  <a:schemeClr val="tx1"/>
                </a:solidFill>
              </a:rPr>
              <a:t>Legacy</a:t>
            </a:r>
          </a:p>
          <a:p>
            <a:pPr marL="914400" lvl="1" indent="-45720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1"/>
              </a:solidFill>
            </a:endParaRPr>
          </a:p>
          <a:p>
            <a:pPr marL="914400" lvl="1" indent="-4572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BTW, they currently operate a monthly ham radio net with their hospitals -- 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sz="12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18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6646</TotalTime>
  <Words>518</Words>
  <Application>Microsoft Office PowerPoint</Application>
  <PresentationFormat>Widescreen</PresentationFormat>
  <Paragraphs>136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CARES Monthly Meeting  Steve Jensen KE7GXC Emergency Coordinator  Clackamas County  CARES-EC@clackamasares.org </vt:lpstr>
      <vt:lpstr>CARES Monthly Meeting</vt:lpstr>
      <vt:lpstr>CARES Monthly Meeting</vt:lpstr>
      <vt:lpstr>CARES Monthly Meeting</vt:lpstr>
      <vt:lpstr>CARES Monthly Meeting</vt:lpstr>
      <vt:lpstr>CARES Monthly Meeting</vt:lpstr>
      <vt:lpstr>CARES Monthly Meeting</vt:lpstr>
      <vt:lpstr>CARES Monthly Meeting</vt:lpstr>
      <vt:lpstr>CARES Monthly Meeting</vt:lpstr>
      <vt:lpstr>CARES Monthly Meeting</vt:lpstr>
      <vt:lpstr>CARES Monthly Meeting</vt:lpstr>
      <vt:lpstr>CARES Monthly Meeting</vt:lpstr>
      <vt:lpstr>CARES Monthly Meeting</vt:lpstr>
      <vt:lpstr>CARES Monthly Meeting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</dc:title>
  <dc:creator>SteveJensen</dc:creator>
  <cp:lastModifiedBy>Steve Jensen</cp:lastModifiedBy>
  <cp:revision>998</cp:revision>
  <dcterms:created xsi:type="dcterms:W3CDTF">2006-08-16T00:00:00Z</dcterms:created>
  <dcterms:modified xsi:type="dcterms:W3CDTF">2026-04-10T00:09:49Z</dcterms:modified>
</cp:coreProperties>
</file>